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173" y="4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830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61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415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  <a:p>
            <a:pPr lvl="1" eaLnBrk="1" latinLnBrk="0" hangingPunct="1"/>
            <a:r>
              <a:rPr kumimoji="0" lang="zh-CN" altLang="en-US"/>
              <a:t>第二级</a:t>
            </a:r>
            <a:endParaRPr kumimoji="0" lang="zh-CN" altLang="en-US"/>
          </a:p>
          <a:p>
            <a:pPr lvl="2" eaLnBrk="1" latinLnBrk="0" hangingPunct="1"/>
            <a:r>
              <a:rPr kumimoji="0" lang="zh-CN" altLang="en-US"/>
              <a:t>第三级</a:t>
            </a:r>
            <a:endParaRPr kumimoji="0" lang="zh-CN" altLang="en-US"/>
          </a:p>
          <a:p>
            <a:pPr lvl="3" eaLnBrk="1" latinLnBrk="0" hangingPunct="1"/>
            <a:r>
              <a:rPr kumimoji="0" lang="zh-CN" altLang="en-US"/>
              <a:t>第四级</a:t>
            </a:r>
            <a:endParaRPr kumimoji="0" lang="zh-CN" altLang="en-US"/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E12EF2C-8D8E-4ED4-93C9-969383ABEB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CAEDD25-1B39-416C-925C-96A9EFB3C258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484505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310" indent="-384175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 panose="020B0604030504040204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170" indent="-228600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185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705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世界自然遗产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景点信息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/>
              <a:t>九寨沟</a:t>
            </a:r>
            <a:endParaRPr lang="zh-CN" altLang="en-US" sz="2800"/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黄龙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四川卧龙熊猫保护基地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三清山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梵净山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黄山</a:t>
            </a:r>
            <a:endParaRPr lang="zh-CN" altLang="en-US" sz="2800" dirty="0"/>
          </a:p>
          <a:p>
            <a:pPr marL="64135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九寨沟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位于四川省阿坝藏族羌族自治州九寨沟县境内，它是中国第一个以保护自然风景为主要目的的自然保护区。</a:t>
            </a:r>
            <a:endParaRPr lang="zh-CN" altLang="en-US" dirty="0"/>
          </a:p>
        </p:txBody>
      </p:sp>
      <p:pic>
        <p:nvPicPr>
          <p:cNvPr id="1026" name="Picture 2" descr="http://wenda.zjjyglx.com/uploads/180513/1-1P51322220R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640060"/>
            <a:ext cx="4038600" cy="269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黄龙</a:t>
            </a:r>
            <a:endParaRPr lang="zh-CN" altLang="en-US" dirty="0"/>
          </a:p>
        </p:txBody>
      </p:sp>
      <p:pic>
        <p:nvPicPr>
          <p:cNvPr id="2050" name="Picture 2" descr="https://timgsa.baidu.com/timg?image&amp;quality=80&amp;size=b9999_10000&amp;sec=1534224175774&amp;di=644e21c55b40fabd69628464b0a1ccd0&amp;imgtype=0&amp;src=http%3A%2F%2Fm.tuniucdn.com%2Ffilebroker%2Fcdn%2Fvnd%2F85%2Fae%2F85ae5047e8b3591cb46c127b76440b89_w320_h240_c1_t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4709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/>
              <a:t>位于阿坝藏族羌族自治州松潘县境内。海拔在</a:t>
            </a:r>
            <a:r>
              <a:rPr lang="en-US" altLang="zh-CN" dirty="0"/>
              <a:t>3000</a:t>
            </a:r>
            <a:r>
              <a:rPr lang="zh-CN" altLang="en-US" dirty="0"/>
              <a:t>米以上，是中国最高的风景名胜区之一。风景区由黄龙景区和牟尼沟景区两部分组成。地表钙华是黄龙景观的最大特色。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四川卧龙熊猫保护基地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位于中国四川省汶川县西南部，邛崃山东翼。最高峰为西南的四姑娘山，海拔</a:t>
            </a:r>
            <a:r>
              <a:rPr lang="en-US" altLang="zh-CN" dirty="0"/>
              <a:t>6250</a:t>
            </a:r>
            <a:r>
              <a:rPr lang="zh-CN" altLang="en-US" dirty="0"/>
              <a:t>米，附近高于</a:t>
            </a:r>
            <a:r>
              <a:rPr lang="en-US" altLang="zh-CN" dirty="0"/>
              <a:t>5000</a:t>
            </a:r>
            <a:r>
              <a:rPr lang="zh-CN" altLang="en-US" dirty="0"/>
              <a:t>米的山峰有</a:t>
            </a:r>
            <a:r>
              <a:rPr lang="en-US" altLang="zh-CN" dirty="0"/>
              <a:t>101</a:t>
            </a:r>
            <a:r>
              <a:rPr lang="zh-CN" altLang="en-US" dirty="0"/>
              <a:t>座。群山环抱，地势从西南向东北倾斜，溪流众多。主要保护对象是大熊猫等珍稀动物及森林生态系统。</a:t>
            </a:r>
            <a:endParaRPr lang="zh-CN" altLang="en-US" dirty="0"/>
          </a:p>
        </p:txBody>
      </p:sp>
      <p:pic>
        <p:nvPicPr>
          <p:cNvPr id="3080" name="Picture 8" descr="http://p2-q.mafengwo.net/s6/M00/E0/AC/wKgB4lM-IKmACoDiAGYUVDBfVPg00.jpeg?imageMogr2%2Fthumbnail%2F%21310x205r%2Fgravity%2FCenter%2Fcrop%2F%21310x205%2Fquality%2F90%7Cwatermark%2F1%2Fimage%2FaHR0cDovL2I0LXEubWFmZW5nd28ubmV0L3MxMS9NMDAvNDQvOUIvd0tnQkVGc1A1UnlBRHY3cEFBQUhaWlVQUmxROTkwLnBuZw%3D%3D%2Fgravity%2FSouthEast%2Fdx%2F10%2Fdy%2F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9000" y="2683669"/>
            <a:ext cx="3937000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三清山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位于江西省上饶市东北部，因玉京、玉虚、玉华“三峰峻拔，如道教三清列坐其巅”故名。三清山独特花岗岩石柱与山峰，曾被中美地质学家一致认为是“西太平洋边缘最美丽的花岗岩”。</a:t>
            </a:r>
            <a:endParaRPr lang="zh-CN" altLang="en-US" dirty="0"/>
          </a:p>
        </p:txBody>
      </p:sp>
      <p:pic>
        <p:nvPicPr>
          <p:cNvPr id="4098" name="Picture 2" descr="http://img01.cztv.com/201608/29/a9ad5064d4e927c880a476ed9cfdcd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4709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梵净山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梵净山得名于“梵天净土”，位于贵州省铜仁市的江口、印江、松桃交界处，海拔</a:t>
            </a:r>
            <a:r>
              <a:rPr lang="en-US" altLang="zh-CN" dirty="0"/>
              <a:t>2493</a:t>
            </a:r>
            <a:r>
              <a:rPr lang="zh-CN" altLang="en-US" dirty="0"/>
              <a:t>米，系武陵山脉主峰，森林覆盖率为</a:t>
            </a:r>
            <a:r>
              <a:rPr lang="en-US" altLang="zh-CN" dirty="0"/>
              <a:t>95%</a:t>
            </a:r>
            <a:r>
              <a:rPr lang="zh-CN" altLang="en-US" dirty="0"/>
              <a:t>。原始洪荒是梵净山的景观特征，云瀑、禅雾、幻影、佛光四大天象奇观。</a:t>
            </a:r>
            <a:endParaRPr lang="zh-CN" altLang="en-US" dirty="0"/>
          </a:p>
        </p:txBody>
      </p:sp>
      <p:pic>
        <p:nvPicPr>
          <p:cNvPr id="512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461561"/>
            <a:ext cx="4038600" cy="304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安徽省黄山市。黄山有天下第一奇山之称，代表景观有“四绝三瀑”，四绝：奇松、怪石、云海、温泉；三瀑：人字瀑、百丈泉、九龙瀑。</a:t>
            </a:r>
            <a:endParaRPr lang="zh-CN" altLang="en-US" dirty="0"/>
          </a:p>
        </p:txBody>
      </p:sp>
      <p:pic>
        <p:nvPicPr>
          <p:cNvPr id="6148" name="Picture 4" descr="http://www.zjjzlvip.com/zhidao/anhui/picture/img_anhui/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477675"/>
            <a:ext cx="4038600" cy="301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Y5NGUwMjExNjQ1OWY3M2IxY2IxNWE0YWZjNDY4OTk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活力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活力</Template>
  <TotalTime>0</TotalTime>
  <Words>518</Words>
  <Application>WPS 演示</Application>
  <PresentationFormat>全屏显示(4:3)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 2</vt:lpstr>
      <vt:lpstr>Verdana</vt:lpstr>
      <vt:lpstr>Century Gothic</vt:lpstr>
      <vt:lpstr>幼圆</vt:lpstr>
      <vt:lpstr>微软雅黑</vt:lpstr>
      <vt:lpstr>Arial Unicode MS</vt:lpstr>
      <vt:lpstr>Calibri</vt:lpstr>
      <vt:lpstr>活力</vt:lpstr>
      <vt:lpstr>世界自然遗产</vt:lpstr>
      <vt:lpstr>PowerPoint 演示文稿</vt:lpstr>
      <vt:lpstr>九寨沟</vt:lpstr>
      <vt:lpstr>黄龙</vt:lpstr>
      <vt:lpstr>四川卧龙熊猫保护基地</vt:lpstr>
      <vt:lpstr>三清山</vt:lpstr>
      <vt:lpstr>梵净山</vt:lpstr>
      <vt:lpstr>黄山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世界自然遗产</dc:title>
  <dc:creator>lenovo</dc:creator>
  <cp:lastModifiedBy>浅瞳</cp:lastModifiedBy>
  <cp:revision>7</cp:revision>
  <dcterms:created xsi:type="dcterms:W3CDTF">2018-08-14T02:26:00Z</dcterms:created>
  <dcterms:modified xsi:type="dcterms:W3CDTF">2024-11-19T09:35:17Z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btSign">
    <vt:lpwstr>vCt89MnUnW0iScHyoxXjHKQcnCraDAxUYTNmvJCS21o=</vt:lpwstr>
  </property>
  <property fmtid="{D5CDD505-2E9C-101B-9397-08002B2CF9AE}" pid="3" name="ICV">
    <vt:lpwstr>650AC05E303B433DAA9196911755BCD2_12</vt:lpwstr>
  </property>
  <property fmtid="{D5CDD505-2E9C-101B-9397-08002B2CF9AE}" pid="4" name="KSOProductBuildVer">
    <vt:lpwstr>2052-12.1.0.18608</vt:lpwstr>
  </property>
</Properties>
</file>