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3.png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 l="-20000" b="4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pic>
        <p:nvPicPr>
          <p:cNvPr id="8" name="图片 7" descr="下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5374640"/>
            <a:ext cx="12192000" cy="1483360"/>
          </a:xfrm>
          <a:prstGeom prst="rect">
            <a:avLst/>
          </a:prstGeom>
        </p:spPr>
      </p:pic>
      <p:pic>
        <p:nvPicPr>
          <p:cNvPr id="7" name="图片 6" descr="狮子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534525" y="3836035"/>
            <a:ext cx="2657475" cy="302196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学</a:t>
            </a:r>
            <a:r>
              <a:rPr lang="en-US" altLang="zh-CN"/>
              <a:t>“</a:t>
            </a:r>
            <a:r>
              <a:rPr lang="zh-CN" altLang="en-US"/>
              <a:t>两弹一星</a:t>
            </a:r>
            <a:r>
              <a:rPr lang="en-US" altLang="zh-CN"/>
              <a:t>”</a:t>
            </a:r>
            <a:r>
              <a:rPr lang="zh-CN" altLang="en-US"/>
              <a:t>精神</a:t>
            </a:r>
            <a:br>
              <a:rPr lang="zh-CN" altLang="en-US"/>
            </a:br>
            <a:r>
              <a:rPr lang="zh-CN" altLang="en-US"/>
              <a:t>立远大宏远</a:t>
            </a:r>
            <a:r>
              <a:rPr lang="zh-CN" altLang="en-US"/>
              <a:t>目标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20000"/>
          </a:bodyPr>
          <a:p>
            <a:r>
              <a:rPr lang="zh-CN" altLang="en-US"/>
              <a:t>弘扬</a:t>
            </a:r>
            <a:r>
              <a:rPr lang="en-US" altLang="zh-CN"/>
              <a:t>“</a:t>
            </a:r>
            <a:r>
              <a:rPr lang="zh-CN" altLang="en-US"/>
              <a:t>两弹一星</a:t>
            </a:r>
            <a:r>
              <a:rPr lang="en-US" altLang="zh-CN"/>
              <a:t>”</a:t>
            </a:r>
            <a:r>
              <a:rPr lang="zh-CN" altLang="en-US"/>
              <a:t>精神主题</a:t>
            </a:r>
            <a:r>
              <a:rPr lang="zh-CN" altLang="en-US"/>
              <a:t>班会</a:t>
            </a:r>
            <a:endParaRPr lang="zh-CN" altLang="en-US"/>
          </a:p>
          <a:p>
            <a:r>
              <a:rPr lang="zh-CN" altLang="en-US"/>
              <a:t>汇报人：</a:t>
            </a:r>
            <a:r>
              <a:rPr lang="en-US" altLang="zh-CN"/>
              <a:t>XXX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577215" y="365125"/>
            <a:ext cx="224091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/>
              <a:t>目录</a:t>
            </a:r>
            <a:endParaRPr lang="zh-CN" altLang="en-US" sz="4000"/>
          </a:p>
        </p:txBody>
      </p:sp>
      <p:sp>
        <p:nvSpPr>
          <p:cNvPr id="5" name="矩形 4"/>
          <p:cNvSpPr/>
          <p:nvPr/>
        </p:nvSpPr>
        <p:spPr>
          <a:xfrm>
            <a:off x="3934460" y="1687830"/>
            <a:ext cx="751205" cy="638810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1.</a:t>
            </a:r>
            <a:endParaRPr lang="en-US" altLang="zh-CN"/>
          </a:p>
        </p:txBody>
      </p:sp>
      <p:sp>
        <p:nvSpPr>
          <p:cNvPr id="6" name="矩形 5"/>
          <p:cNvSpPr/>
          <p:nvPr/>
        </p:nvSpPr>
        <p:spPr>
          <a:xfrm>
            <a:off x="5039995" y="1687830"/>
            <a:ext cx="2718435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何为</a:t>
            </a:r>
            <a:r>
              <a:rPr lang="en-US" altLang="zh-CN">
                <a:solidFill>
                  <a:schemeClr val="tx1"/>
                </a:solidFill>
              </a:rPr>
              <a:t>“</a:t>
            </a:r>
            <a:r>
              <a:rPr lang="zh-CN" altLang="en-US">
                <a:solidFill>
                  <a:schemeClr val="tx1"/>
                </a:solidFill>
              </a:rPr>
              <a:t>两弹一星</a:t>
            </a:r>
            <a:r>
              <a:rPr lang="en-US" altLang="zh-CN">
                <a:solidFill>
                  <a:schemeClr val="tx1"/>
                </a:solidFill>
              </a:rPr>
              <a:t>”</a:t>
            </a:r>
            <a:endParaRPr lang="en-US" altLang="zh-CN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934460" y="2575560"/>
            <a:ext cx="751205" cy="638810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2.</a:t>
            </a:r>
            <a:endParaRPr lang="en-US" altLang="zh-CN"/>
          </a:p>
        </p:txBody>
      </p:sp>
      <p:sp>
        <p:nvSpPr>
          <p:cNvPr id="13" name="矩形 12"/>
          <p:cNvSpPr/>
          <p:nvPr/>
        </p:nvSpPr>
        <p:spPr>
          <a:xfrm>
            <a:off x="5039995" y="2575560"/>
            <a:ext cx="2718435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功勋</a:t>
            </a:r>
            <a:r>
              <a:rPr lang="zh-CN" altLang="en-US">
                <a:solidFill>
                  <a:schemeClr val="tx1"/>
                </a:solidFill>
              </a:rPr>
              <a:t>人物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934460" y="3463290"/>
            <a:ext cx="751205" cy="638810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3.</a:t>
            </a:r>
            <a:endParaRPr lang="en-US" altLang="zh-CN"/>
          </a:p>
        </p:txBody>
      </p:sp>
      <p:sp>
        <p:nvSpPr>
          <p:cNvPr id="15" name="矩形 14"/>
          <p:cNvSpPr/>
          <p:nvPr/>
        </p:nvSpPr>
        <p:spPr>
          <a:xfrm>
            <a:off x="5039995" y="3463290"/>
            <a:ext cx="2718435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tx1"/>
                </a:solidFill>
              </a:rPr>
              <a:t>“</a:t>
            </a:r>
            <a:r>
              <a:rPr lang="zh-CN" altLang="en-US">
                <a:solidFill>
                  <a:schemeClr val="tx1"/>
                </a:solidFill>
              </a:rPr>
              <a:t>两弹一星</a:t>
            </a:r>
            <a:r>
              <a:rPr lang="en-US" altLang="zh-CN">
                <a:solidFill>
                  <a:schemeClr val="tx1"/>
                </a:solidFill>
              </a:rPr>
              <a:t>”</a:t>
            </a:r>
            <a:r>
              <a:rPr lang="zh-CN" altLang="en-US">
                <a:solidFill>
                  <a:schemeClr val="tx1"/>
                </a:solidFill>
              </a:rPr>
              <a:t>的</a:t>
            </a:r>
            <a:r>
              <a:rPr lang="zh-CN" altLang="en-US">
                <a:solidFill>
                  <a:schemeClr val="tx1"/>
                </a:solidFill>
              </a:rPr>
              <a:t>意义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934460" y="4351020"/>
            <a:ext cx="751205" cy="638810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4.</a:t>
            </a:r>
            <a:endParaRPr lang="en-US" altLang="zh-CN"/>
          </a:p>
        </p:txBody>
      </p:sp>
      <p:sp>
        <p:nvSpPr>
          <p:cNvPr id="17" name="矩形 16"/>
          <p:cNvSpPr/>
          <p:nvPr/>
        </p:nvSpPr>
        <p:spPr>
          <a:xfrm>
            <a:off x="5039995" y="4351020"/>
            <a:ext cx="2718435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精神传</a:t>
            </a:r>
            <a:r>
              <a:rPr lang="zh-CN" altLang="en-US">
                <a:solidFill>
                  <a:schemeClr val="tx1"/>
                </a:solidFill>
              </a:rPr>
              <a:t>承</a:t>
            </a:r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WPS 演示</Application>
  <PresentationFormat>宽屏</PresentationFormat>
  <Paragraphs>23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Calibri</vt:lpstr>
      <vt:lpstr>Arial Unicode MS</vt:lpstr>
      <vt:lpstr>WPS</vt:lpstr>
      <vt:lpstr>学“两弹一星”精神 立远大宏远目标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aluyunjie</cp:lastModifiedBy>
  <cp:revision>5</cp:revision>
  <dcterms:created xsi:type="dcterms:W3CDTF">2023-08-09T12:44:00Z</dcterms:created>
  <dcterms:modified xsi:type="dcterms:W3CDTF">2025-05-06T11:02:38Z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2052-12.1.0.20784</vt:lpwstr>
  </property>
</Properties>
</file>